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5" r:id="rId1"/>
  </p:sldMasterIdLst>
  <p:notesMasterIdLst>
    <p:notesMasterId r:id="rId10"/>
  </p:notesMasterIdLst>
  <p:sldIdLst>
    <p:sldId id="256" r:id="rId2"/>
    <p:sldId id="257" r:id="rId3"/>
    <p:sldId id="263" r:id="rId4"/>
    <p:sldId id="258" r:id="rId5"/>
    <p:sldId id="260" r:id="rId6"/>
    <p:sldId id="261" r:id="rId7"/>
    <p:sldId id="264" r:id="rId8"/>
    <p:sldId id="265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72"/>
    <p:restoredTop sz="94599"/>
  </p:normalViewPr>
  <p:slideViewPr>
    <p:cSldViewPr snapToGrid="0" snapToObjects="1">
      <p:cViewPr>
        <p:scale>
          <a:sx n="114" d="100"/>
          <a:sy n="114" d="100"/>
        </p:scale>
        <p:origin x="1120" y="-1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C3320E-34BA-6D43-9C3F-6F1C854D8B03}" type="datetimeFigureOut">
              <a:rPr lang="en-US" smtClean="0"/>
              <a:t>7/25/17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2FC161-B3F5-EA48-9114-4D9BE9D74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336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2FC161-B3F5-EA48-9114-4D9BE9D74D3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216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</a:rPr>
              <a:t>Examples</a:t>
            </a:r>
            <a:r>
              <a:rPr lang="en-US" baseline="0" dirty="0">
                <a:latin typeface="Calibri"/>
              </a:rPr>
              <a:t> are:  chairs – I go to a web site and search Class = chairs, then am looking for high back, leather, on coasters executive chair.  I pull several different chairs out in middle of room as a visible example</a:t>
            </a:r>
            <a:endParaRPr lang="en-US" dirty="0"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2FC161-B3F5-EA48-9114-4D9BE9D74D3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124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</a:rPr>
              <a:t>Examples</a:t>
            </a:r>
            <a:r>
              <a:rPr lang="en-US" baseline="0" dirty="0">
                <a:latin typeface="Calibri"/>
              </a:rPr>
              <a:t> are:  chairs – I go to a web site and search Class = chairs, then am looking for high back, leather, on coasters executive chair.  I pull several different chairs out in middle of room as a visible example</a:t>
            </a:r>
            <a:endParaRPr lang="en-US" dirty="0"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2FC161-B3F5-EA48-9114-4D9BE9D74D3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142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2FC161-B3F5-EA48-9114-4D9BE9D74D3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599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2FC161-B3F5-EA48-9114-4D9BE9D74D3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763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2FC161-B3F5-EA48-9114-4D9BE9D74D3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33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1475" y="2030137"/>
            <a:ext cx="531495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1475" y="4509812"/>
            <a:ext cx="531495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10E5-36D2-264E-A811-73313D90BC9B}" type="datetimeFigureOut">
              <a:rPr lang="en-US" smtClean="0"/>
              <a:t>7/25/17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6CEB6-A2B4-4CDB-8126-E210FBCCC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91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388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10E5-36D2-264E-A811-73313D90BC9B}" type="datetimeFigureOut">
              <a:rPr lang="en-US" smtClean="0"/>
              <a:t>7/25/17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C18F4-458E-8540-9DA3-4E8ED8A89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283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10E5-36D2-264E-A811-73313D90BC9B}" type="datetimeFigureOut">
              <a:rPr lang="en-US" smtClean="0"/>
              <a:t>7/25/17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C18F4-458E-8540-9DA3-4E8ED8A89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380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10E5-36D2-264E-A811-73313D90BC9B}" type="datetimeFigureOut">
              <a:rPr lang="en-US" smtClean="0"/>
              <a:t>7/25/17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C18F4-458E-8540-9DA3-4E8ED8A894C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9605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7/25/17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7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710E5-36D2-264E-A811-73313D90BC9B}" type="datetimeFigureOut">
              <a:rPr lang="en-US" smtClean="0"/>
              <a:t>7/25/17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C18F4-458E-8540-9DA3-4E8ED8A89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664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90" r:id="rId3"/>
    <p:sldLayoutId id="2147483791" r:id="rId4"/>
    <p:sldLayoutId id="2147483797" r:id="rId5"/>
    <p:sldLayoutId id="2147483798" r:id="rId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chterms.com/definition/class" TargetMode="External"/><Relationship Id="rId4" Type="http://schemas.openxmlformats.org/officeDocument/2006/relationships/hyperlink" Target="http://searchsoa.techtarget.com/definition/object-oriented-programming" TargetMode="External"/><Relationship Id="rId5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ebopedia.com/TERM/P/property.html" TargetMode="External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ebopedia.com/TERM/M/method.html" TargetMode="External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www.techterms.com/definition/parameter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hyperlink" Target="http://www.webopedia.com/TERM/A/argument.html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b="1" dirty="0" smtClean="0">
                <a:latin typeface="+mn-lt"/>
              </a:rPr>
              <a:t>ICT Programming</a:t>
            </a:r>
            <a:br>
              <a:rPr lang="en-US" b="1" dirty="0" smtClean="0">
                <a:latin typeface="+mn-lt"/>
              </a:rPr>
            </a:br>
            <a:r>
              <a:rPr lang="en-US" b="1" dirty="0" smtClean="0">
                <a:latin typeface="+mn-lt"/>
              </a:rPr>
              <a:t>Lesson </a:t>
            </a:r>
            <a:r>
              <a:rPr lang="en-US" b="1" dirty="0">
                <a:latin typeface="+mn-lt"/>
              </a:rPr>
              <a:t>6</a:t>
            </a:r>
            <a:r>
              <a:rPr lang="en-US" b="1" dirty="0" smtClean="0">
                <a:latin typeface="+mn-lt"/>
              </a:rPr>
              <a:t>:</a:t>
            </a:r>
            <a:endParaRPr lang="en-US" b="1" dirty="0">
              <a:latin typeface="+mn-lt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b="1" dirty="0" smtClean="0"/>
              <a:t>Working with Objects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66637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4897" y="1690689"/>
            <a:ext cx="8274205" cy="4951142"/>
          </a:xfrm>
        </p:spPr>
        <p:txBody>
          <a:bodyPr>
            <a:noAutofit/>
          </a:bodyPr>
          <a:lstStyle/>
          <a:p>
            <a:r>
              <a:rPr lang="en-US" dirty="0"/>
              <a:t>4.3.2: Define the three main programming control structures used in structured programming: sequential, selection (decision), and iteration (loops).</a:t>
            </a:r>
          </a:p>
          <a:p>
            <a:r>
              <a:rPr lang="en-US" dirty="0"/>
              <a:t>4.4.2: Explain basic object-oriented concepts.</a:t>
            </a:r>
          </a:p>
          <a:p>
            <a:r>
              <a:rPr lang="en-US" dirty="0"/>
              <a:t>4.4.4: Create animated objects using a high-level programming environment (e.g., Alice, </a:t>
            </a:r>
            <a:r>
              <a:rPr lang="en-US" dirty="0" err="1"/>
              <a:t>Greenfoot</a:t>
            </a:r>
            <a:r>
              <a:rPr lang="en-US" dirty="0"/>
              <a:t>) to control their behavior.</a:t>
            </a:r>
          </a:p>
          <a:p>
            <a:r>
              <a:rPr lang="en-US" dirty="0"/>
              <a:t>4.4.5: Create a simple program that uses animated objects.</a:t>
            </a:r>
          </a:p>
          <a:p>
            <a:r>
              <a:rPr lang="en-US" dirty="0"/>
              <a:t>4.4.8: Troubleshoot and debug errors in code.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28649" y="3044283"/>
            <a:ext cx="2971030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5047785" y="3447523"/>
            <a:ext cx="3293566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1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4857750" cy="4351338"/>
          </a:xfrm>
        </p:spPr>
        <p:txBody>
          <a:bodyPr>
            <a:normAutofit/>
          </a:bodyPr>
          <a:lstStyle/>
          <a:p>
            <a:pPr lvl="0"/>
            <a:r>
              <a:rPr lang="en-US" sz="1900" dirty="0"/>
              <a:t>A </a:t>
            </a:r>
            <a:r>
              <a:rPr lang="en-US" sz="1900" u="sng" dirty="0">
                <a:hlinkClick r:id="rId3" tooltip="class definition - http://www.techterms.com/definition/class"/>
              </a:rPr>
              <a:t>class</a:t>
            </a:r>
            <a:r>
              <a:rPr lang="en-US" sz="1900" dirty="0"/>
              <a:t> is defined as components that are associated with a certain object. A class is a definition or blueprint used to create a particular type of </a:t>
            </a:r>
            <a:r>
              <a:rPr lang="en-US" sz="1900" u="sng" dirty="0">
                <a:hlinkClick r:id="rId4" tooltip="object definition - http://searchsoa.techtarget.com/definition/object-oriented-programming"/>
              </a:rPr>
              <a:t>object</a:t>
            </a:r>
            <a:r>
              <a:rPr lang="en-US" sz="1900" dirty="0" smtClean="0"/>
              <a:t>.</a:t>
            </a:r>
            <a:br>
              <a:rPr lang="en-US" sz="1900" dirty="0" smtClean="0"/>
            </a:br>
            <a:endParaRPr lang="en-US" sz="1900" dirty="0"/>
          </a:p>
          <a:p>
            <a:pPr lvl="0"/>
            <a:r>
              <a:rPr lang="en-US" sz="1900" b="1" i="1" dirty="0"/>
              <a:t>A class provides a detailed description of the object's characteristics (such as that the object should include a size and a color), and it specifies what can be done with the object (its functions</a:t>
            </a:r>
            <a:r>
              <a:rPr lang="en-US" sz="1900" b="1" i="1" dirty="0" smtClean="0"/>
              <a:t>).</a:t>
            </a:r>
            <a:br>
              <a:rPr lang="en-US" sz="1900" b="1" i="1" dirty="0" smtClean="0"/>
            </a:br>
            <a:endParaRPr lang="en-US" sz="1900" b="1" i="1" dirty="0"/>
          </a:p>
          <a:p>
            <a:pPr lvl="0"/>
            <a:r>
              <a:rPr lang="en-US" sz="1900" dirty="0"/>
              <a:t>When a class is used to build an object, the object is called an </a:t>
            </a:r>
            <a:r>
              <a:rPr lang="en-US" sz="1900" b="1" i="1" u="sng" dirty="0"/>
              <a:t>instance</a:t>
            </a:r>
            <a:r>
              <a:rPr lang="en-US" sz="1900" dirty="0"/>
              <a:t> of the class. Multiple objects (or instances) can be created using the same class.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 </a:t>
            </a:r>
            <a:r>
              <a:rPr lang="en-US" dirty="0"/>
              <a:t>Orientated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 flipV="1">
            <a:off x="203200" y="4521199"/>
            <a:ext cx="679554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6236" y="2678692"/>
            <a:ext cx="3056182" cy="20661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11850" y="5085146"/>
            <a:ext cx="2850333" cy="64770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Characters in a game are a class of "Objects"</a:t>
            </a:r>
          </a:p>
        </p:txBody>
      </p:sp>
    </p:spTree>
    <p:extLst>
      <p:ext uri="{BB962C8B-B14F-4D97-AF65-F5344CB8AC3E}">
        <p14:creationId xmlns:p14="http://schemas.microsoft.com/office/powerpoint/2010/main" val="556146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4400550" cy="4351338"/>
          </a:xfrm>
        </p:spPr>
        <p:txBody>
          <a:bodyPr>
            <a:normAutofit/>
          </a:bodyPr>
          <a:lstStyle/>
          <a:p>
            <a:pPr lvl="0"/>
            <a:r>
              <a:rPr lang="en-US" sz="1900" b="1" u="sng" dirty="0" smtClean="0">
                <a:hlinkClick r:id="rId3" tooltip="property definition - http://www.webopedia.com/TERM/P/property.html"/>
              </a:rPr>
              <a:t>Properties</a:t>
            </a:r>
            <a:r>
              <a:rPr lang="en-US" sz="1900" b="1" dirty="0" smtClean="0"/>
              <a:t> </a:t>
            </a:r>
            <a:r>
              <a:rPr lang="en-US" sz="1900" b="1" dirty="0"/>
              <a:t>are the various characteristics of an object</a:t>
            </a:r>
            <a:r>
              <a:rPr lang="en-US" sz="1900" dirty="0"/>
              <a:t>, such as size, color and type. </a:t>
            </a:r>
            <a:endParaRPr lang="en-US" sz="1900" dirty="0" smtClean="0"/>
          </a:p>
          <a:p>
            <a:pPr lvl="0"/>
            <a:endParaRPr lang="en-US" sz="1900" dirty="0" smtClean="0"/>
          </a:p>
          <a:p>
            <a:pPr lvl="0"/>
            <a:r>
              <a:rPr lang="en-US" sz="1900" b="1" dirty="0" smtClean="0"/>
              <a:t>Each </a:t>
            </a:r>
            <a:r>
              <a:rPr lang="en-US" sz="1900" b="1" dirty="0"/>
              <a:t>object created using the class contains the same properties</a:t>
            </a:r>
            <a:r>
              <a:rPr lang="en-US" sz="1900" dirty="0"/>
              <a:t>, but the values of the properties may be different</a:t>
            </a:r>
            <a:r>
              <a:rPr lang="en-US" sz="1900" dirty="0" smtClean="0"/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 </a:t>
            </a:r>
            <a:r>
              <a:rPr lang="en-US" dirty="0"/>
              <a:t>Orientated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 flipV="1">
            <a:off x="203200" y="4521199"/>
            <a:ext cx="679554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2582916"/>
            <a:ext cx="4196034" cy="283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2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8650" y="1825625"/>
            <a:ext cx="4679330" cy="4351338"/>
          </a:xfrm>
        </p:spPr>
        <p:txBody>
          <a:bodyPr/>
          <a:lstStyle/>
          <a:p>
            <a:pPr lvl="0"/>
            <a:r>
              <a:rPr lang="en-US" dirty="0"/>
              <a:t>Actions that an object can perform (such as move, rotate or jump) are called </a:t>
            </a:r>
            <a:r>
              <a:rPr lang="en-US" u="sng" dirty="0">
                <a:hlinkClick r:id="rId3" tooltip="method definition - http://www.webopedia.com/TERM/M/method.html"/>
              </a:rPr>
              <a:t>methods</a:t>
            </a:r>
            <a:r>
              <a:rPr lang="en-US" dirty="0"/>
              <a:t> in programming. </a:t>
            </a:r>
            <a:endParaRPr lang="en-US" dirty="0" smtClean="0"/>
          </a:p>
          <a:p>
            <a:r>
              <a:rPr lang="en-US" i="1" dirty="0"/>
              <a:t>The </a:t>
            </a:r>
            <a:r>
              <a:rPr lang="en-US" b="1" i="1" dirty="0"/>
              <a:t>methods</a:t>
            </a:r>
            <a:r>
              <a:rPr lang="en-US" i="1" dirty="0"/>
              <a:t> that can be applied to the football object in a game program might be to </a:t>
            </a:r>
            <a:r>
              <a:rPr lang="en-US" b="1" i="1" dirty="0"/>
              <a:t>bounce off walls</a:t>
            </a:r>
            <a:r>
              <a:rPr lang="en-US" i="1" dirty="0"/>
              <a:t>, </a:t>
            </a:r>
            <a:r>
              <a:rPr lang="en-US" b="1" i="1" dirty="0"/>
              <a:t>speed when thrown</a:t>
            </a:r>
            <a:r>
              <a:rPr lang="en-US" i="1" dirty="0"/>
              <a:t>, or </a:t>
            </a:r>
            <a:r>
              <a:rPr lang="en-US" b="1" i="1" dirty="0"/>
              <a:t>move up </a:t>
            </a:r>
            <a:r>
              <a:rPr lang="en-US" i="1" dirty="0"/>
              <a:t>or </a:t>
            </a:r>
            <a:r>
              <a:rPr lang="en-US" b="1" i="1" dirty="0"/>
              <a:t>down</a:t>
            </a:r>
            <a:r>
              <a:rPr lang="en-US" i="1" dirty="0"/>
              <a:t> when the keyboard arrows are pressed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b="1" dirty="0"/>
              <a:t>Methods are ONLY applied to a class.</a:t>
            </a:r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 flipV="1">
            <a:off x="203200" y="4521199"/>
            <a:ext cx="679554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7980" y="1996068"/>
            <a:ext cx="3438293" cy="371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25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8650" y="2427791"/>
            <a:ext cx="7991243" cy="2913643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Methods need information that tells them how far, high, long ,etc…</a:t>
            </a:r>
          </a:p>
          <a:p>
            <a:pPr lvl="0"/>
            <a:r>
              <a:rPr lang="en-US" i="1" dirty="0"/>
              <a:t>A </a:t>
            </a:r>
            <a:r>
              <a:rPr lang="en-US" i="1" u="sng" dirty="0">
                <a:hlinkClick r:id="rId3" tooltip="parameter definition - http://www.techterms.com/definition/parameter"/>
              </a:rPr>
              <a:t>parameter</a:t>
            </a:r>
            <a:r>
              <a:rPr lang="en-US" i="1" dirty="0"/>
              <a:t> is the </a:t>
            </a:r>
            <a:r>
              <a:rPr lang="en-US" b="1" i="1" dirty="0"/>
              <a:t>variable</a:t>
            </a:r>
            <a:r>
              <a:rPr lang="en-US" i="1" dirty="0"/>
              <a:t> that holds the argument data (value) needed by the method.</a:t>
            </a:r>
          </a:p>
          <a:p>
            <a:r>
              <a:rPr lang="en-US" i="1" dirty="0"/>
              <a:t>For example, </a:t>
            </a:r>
            <a:r>
              <a:rPr lang="en-US" i="1" dirty="0">
                <a:solidFill>
                  <a:srgbClr val="C00000"/>
                </a:solidFill>
              </a:rPr>
              <a:t>degrees</a:t>
            </a:r>
            <a:r>
              <a:rPr lang="en-US" i="1" dirty="0"/>
              <a:t>=90 or </a:t>
            </a:r>
            <a:r>
              <a:rPr lang="en-US" i="1" dirty="0">
                <a:solidFill>
                  <a:srgbClr val="C00000"/>
                </a:solidFill>
              </a:rPr>
              <a:t>steps</a:t>
            </a:r>
            <a:r>
              <a:rPr lang="en-US" i="1" dirty="0"/>
              <a:t>=10.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Parameters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 flipV="1">
            <a:off x="203200" y="4521199"/>
            <a:ext cx="679554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3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An </a:t>
            </a:r>
            <a:r>
              <a:rPr lang="en-US" b="1" u="sng" dirty="0">
                <a:hlinkClick r:id="rId3" tooltip="argument definition - http://www.webopedia.com/TERM/A/argument.html"/>
              </a:rPr>
              <a:t>argument</a:t>
            </a:r>
            <a:r>
              <a:rPr lang="en-US" dirty="0"/>
              <a:t> is the </a:t>
            </a:r>
            <a:r>
              <a:rPr lang="en-US" b="1" dirty="0"/>
              <a:t>value</a:t>
            </a:r>
            <a:r>
              <a:rPr lang="en-US" dirty="0"/>
              <a:t> that is </a:t>
            </a:r>
            <a:r>
              <a:rPr lang="en-US" b="1" dirty="0"/>
              <a:t>passed to a method </a:t>
            </a:r>
            <a:r>
              <a:rPr lang="en-US" dirty="0"/>
              <a:t>when it is called so that it knows what to do. </a:t>
            </a:r>
          </a:p>
          <a:p>
            <a:r>
              <a:rPr lang="en-US" i="1" dirty="0"/>
              <a:t>For example, an </a:t>
            </a:r>
            <a:r>
              <a:rPr lang="en-US" i="1" dirty="0">
                <a:solidFill>
                  <a:srgbClr val="C00000"/>
                </a:solidFill>
              </a:rPr>
              <a:t>argument</a:t>
            </a:r>
            <a:r>
              <a:rPr lang="en-US" i="1" dirty="0"/>
              <a:t> given to the </a:t>
            </a:r>
            <a:r>
              <a:rPr lang="en-US" b="1" i="1" dirty="0"/>
              <a:t>rotate method </a:t>
            </a:r>
            <a:r>
              <a:rPr lang="en-US" i="1" dirty="0"/>
              <a:t>could be </a:t>
            </a:r>
            <a:r>
              <a:rPr lang="en-US" b="1" i="1" dirty="0">
                <a:solidFill>
                  <a:srgbClr val="C00000"/>
                </a:solidFill>
              </a:rPr>
              <a:t>90</a:t>
            </a:r>
            <a:r>
              <a:rPr lang="en-US" b="1" i="1" baseline="30000" dirty="0">
                <a:solidFill>
                  <a:srgbClr val="C00000"/>
                </a:solidFill>
              </a:rPr>
              <a:t>o</a:t>
            </a:r>
            <a:r>
              <a:rPr lang="en-US" i="1" dirty="0"/>
              <a:t> or </a:t>
            </a:r>
            <a:r>
              <a:rPr lang="en-US" b="1" i="1" dirty="0">
                <a:solidFill>
                  <a:srgbClr val="C00000"/>
                </a:solidFill>
              </a:rPr>
              <a:t>180</a:t>
            </a:r>
            <a:r>
              <a:rPr lang="en-US" b="1" i="1" baseline="30000" dirty="0">
                <a:solidFill>
                  <a:srgbClr val="C00000"/>
                </a:solidFill>
              </a:rPr>
              <a:t>o</a:t>
            </a:r>
            <a:r>
              <a:rPr lang="en-US" i="1" dirty="0"/>
              <a:t>.</a:t>
            </a:r>
            <a:endParaRPr lang="en-US" dirty="0"/>
          </a:p>
          <a:p>
            <a:pPr lvl="0"/>
            <a:r>
              <a:rPr lang="en-US" dirty="0"/>
              <a:t>So in this example:</a:t>
            </a:r>
          </a:p>
          <a:p>
            <a:r>
              <a:rPr lang="en-US" b="1" dirty="0"/>
              <a:t>Degrees </a:t>
            </a:r>
            <a:r>
              <a:rPr lang="en-US" dirty="0"/>
              <a:t>and</a:t>
            </a:r>
            <a:r>
              <a:rPr lang="en-US" b="1" dirty="0"/>
              <a:t> steps </a:t>
            </a:r>
            <a:r>
              <a:rPr lang="en-US" dirty="0"/>
              <a:t>are the </a:t>
            </a:r>
            <a:r>
              <a:rPr lang="en-US" b="1" dirty="0"/>
              <a:t>parameters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values assigned to the parameters — 90 and 10 — are the arguments.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Arguments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 flipV="1">
            <a:off x="203200" y="4521199"/>
            <a:ext cx="679554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20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8650" y="2236111"/>
            <a:ext cx="4478609" cy="3940851"/>
          </a:xfrm>
        </p:spPr>
        <p:txBody>
          <a:bodyPr/>
          <a:lstStyle/>
          <a:p>
            <a:pPr lvl="0"/>
            <a:r>
              <a:rPr lang="en-US" b="1" dirty="0"/>
              <a:t>Event: </a:t>
            </a:r>
            <a:r>
              <a:rPr lang="en-US" dirty="0" smtClean="0"/>
              <a:t>green flag clicked</a:t>
            </a:r>
          </a:p>
          <a:p>
            <a:pPr lvl="0"/>
            <a:r>
              <a:rPr lang="en-US" b="1" dirty="0" smtClean="0"/>
              <a:t>Object</a:t>
            </a:r>
            <a:r>
              <a:rPr lang="en-US" dirty="0" smtClean="0"/>
              <a:t>: character</a:t>
            </a:r>
            <a:endParaRPr lang="en-US" dirty="0"/>
          </a:p>
          <a:p>
            <a:pPr lvl="0"/>
            <a:r>
              <a:rPr lang="en-US" b="1" dirty="0"/>
              <a:t>Method: </a:t>
            </a:r>
            <a:r>
              <a:rPr lang="en-US" dirty="0" smtClean="0"/>
              <a:t>move</a:t>
            </a:r>
            <a:endParaRPr lang="en-US" dirty="0"/>
          </a:p>
          <a:p>
            <a:pPr lvl="0"/>
            <a:r>
              <a:rPr lang="en-US" b="1" dirty="0"/>
              <a:t>Parameter (Variable of the method): </a:t>
            </a:r>
            <a:r>
              <a:rPr lang="en-US" dirty="0" smtClean="0"/>
              <a:t>steps</a:t>
            </a:r>
            <a:endParaRPr lang="en-US" dirty="0"/>
          </a:p>
          <a:p>
            <a:r>
              <a:rPr lang="en-US" b="1" dirty="0"/>
              <a:t>Argument (Value of Variable): </a:t>
            </a:r>
            <a:r>
              <a:rPr lang="en-US" dirty="0" smtClean="0"/>
              <a:t>100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  <p:pic>
        <p:nvPicPr>
          <p:cNvPr id="5" name="Picture 54" descr="Repeti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" t="5466" r="2000" b="5145"/>
          <a:stretch>
            <a:fillRect/>
          </a:stretch>
        </p:blipFill>
        <p:spPr bwMode="auto">
          <a:xfrm>
            <a:off x="5467704" y="2236112"/>
            <a:ext cx="2689418" cy="3238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70384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2922</TotalTime>
  <Words>445</Words>
  <Application>Microsoft Macintosh PowerPoint</Application>
  <PresentationFormat>On-screen Show (4:3)</PresentationFormat>
  <Paragraphs>45</Paragraphs>
  <Slides>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ICT Programming Lesson 6:</vt:lpstr>
      <vt:lpstr>Objectives</vt:lpstr>
      <vt:lpstr>Object Orientated</vt:lpstr>
      <vt:lpstr>Object Orientated</vt:lpstr>
      <vt:lpstr>Methods</vt:lpstr>
      <vt:lpstr>Parameters</vt:lpstr>
      <vt:lpstr>Arguments</vt:lpstr>
      <vt:lpstr>Review</vt:lpstr>
    </vt:vector>
  </TitlesOfParts>
  <Company/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Internet Life</dc:title>
  <dc:creator>Jim Black</dc:creator>
  <cp:lastModifiedBy>Jim Black</cp:lastModifiedBy>
  <cp:revision>198</cp:revision>
  <dcterms:created xsi:type="dcterms:W3CDTF">2015-10-05T10:58:57Z</dcterms:created>
  <dcterms:modified xsi:type="dcterms:W3CDTF">2017-07-25T16:14:52Z</dcterms:modified>
</cp:coreProperties>
</file>